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FF44-ADD6-4400-8C1D-D0229A2C24ED}" type="datetimeFigureOut">
              <a:rPr lang="en-US" smtClean="0"/>
              <a:pPr/>
              <a:t>3/28/2011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CADFD-4469-489E-BC5E-782B89C1C3B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9570" t="33125" r="23047" b="15312"/>
          <a:stretch>
            <a:fillRect/>
          </a:stretch>
        </p:blipFill>
        <p:spPr bwMode="auto">
          <a:xfrm>
            <a:off x="285719" y="1285860"/>
            <a:ext cx="8514111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285728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smtClean="0"/>
              <a:t>RELATED RATES OF CHANGE</a:t>
            </a:r>
            <a:endParaRPr lang="en-NZ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715016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Ex 14.1 pg 141 (writing rates of change, relating them using Chain Rule)</a:t>
            </a:r>
          </a:p>
          <a:p>
            <a:r>
              <a:rPr lang="en-NZ" dirty="0" smtClean="0"/>
              <a:t>Ex 14.2 pg 142 – 143 (Applications of Related Rates of Change)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Ministry of Education</dc:creator>
  <cp:lastModifiedBy>Ministry of Education</cp:lastModifiedBy>
  <cp:revision>4</cp:revision>
  <dcterms:created xsi:type="dcterms:W3CDTF">2011-03-28T01:20:51Z</dcterms:created>
  <dcterms:modified xsi:type="dcterms:W3CDTF">2011-03-28T03:30:19Z</dcterms:modified>
</cp:coreProperties>
</file>